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9"/>
  </p:notesMasterIdLst>
  <p:sldIdLst>
    <p:sldId id="256" r:id="rId2"/>
    <p:sldId id="263" r:id="rId3"/>
    <p:sldId id="257" r:id="rId4"/>
    <p:sldId id="258" r:id="rId5"/>
    <p:sldId id="271" r:id="rId6"/>
    <p:sldId id="259" r:id="rId7"/>
    <p:sldId id="270" r:id="rId8"/>
    <p:sldId id="260" r:id="rId9"/>
    <p:sldId id="268" r:id="rId10"/>
    <p:sldId id="262" r:id="rId11"/>
    <p:sldId id="264" r:id="rId12"/>
    <p:sldId id="266" r:id="rId13"/>
    <p:sldId id="265" r:id="rId14"/>
    <p:sldId id="272" r:id="rId15"/>
    <p:sldId id="267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48071" autoAdjust="0"/>
  </p:normalViewPr>
  <p:slideViewPr>
    <p:cSldViewPr>
      <p:cViewPr varScale="1">
        <p:scale>
          <a:sx n="78" d="100"/>
          <a:sy n="78" d="100"/>
        </p:scale>
        <p:origin x="120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21088-53C8-4B4D-ABE2-8A3A39CCA7A9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235A5-94A4-4DEA-B9C3-3662E75F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4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400" b="1" i="0" baseline="0" dirty="0"/>
              <a:t>Darkened picture background with full-color circle</a:t>
            </a:r>
          </a:p>
          <a:p>
            <a:r>
              <a:rPr lang="en-US" sz="1400" b="0" baseline="0" dirty="0"/>
              <a:t>(Intermediate)</a:t>
            </a:r>
          </a:p>
          <a:p>
            <a:endParaRPr lang="en-US" sz="1200" dirty="0"/>
          </a:p>
          <a:p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 dirty="0"/>
              <a:t>Tip</a:t>
            </a:r>
            <a:r>
              <a:rPr lang="en-US" sz="1200" baseline="0" dirty="0"/>
              <a:t>: For best results with the picture overlay on this slide, use a picture that is the same dimensions as the slide: 10” wide and 7.5” high. If the picture is not the same width and height, resize or crop to those dimensions before following the instructions below. 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0" dirty="0"/>
              <a:t>To reproduce the background effects on this</a:t>
            </a:r>
            <a:r>
              <a:rPr lang="en-US" sz="1200" b="0" baseline="0" dirty="0"/>
              <a:t>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Slides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Layout</a:t>
            </a:r>
            <a:r>
              <a:rPr lang="en-US" sz="1200" b="0" baseline="0" dirty="0"/>
              <a:t>,</a:t>
            </a:r>
            <a:r>
              <a:rPr lang="en-US" sz="1200" baseline="0" dirty="0"/>
              <a:t> and then click </a:t>
            </a:r>
            <a:r>
              <a:rPr lang="en-US" sz="1200" b="1" baseline="0" dirty="0"/>
              <a:t>Blank</a:t>
            </a:r>
            <a:r>
              <a:rPr lang="en-US" sz="1200" baseline="0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Right-click the slide</a:t>
            </a:r>
            <a:r>
              <a:rPr lang="en-US" sz="1200" b="0" baseline="0" dirty="0"/>
              <a:t> and then click </a:t>
            </a:r>
            <a:r>
              <a:rPr lang="en-US" sz="1200" b="1" dirty="0"/>
              <a:t>Format</a:t>
            </a:r>
            <a:r>
              <a:rPr lang="en-US" sz="1200" b="0" baseline="0" dirty="0"/>
              <a:t> </a:t>
            </a:r>
            <a:r>
              <a:rPr lang="en-US" sz="1200" b="1" baseline="0" dirty="0"/>
              <a:t>Background</a:t>
            </a:r>
            <a:r>
              <a:rPr lang="en-US" sz="1200" b="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Format Background</a:t>
            </a:r>
            <a:r>
              <a:rPr lang="en-US" sz="1200" b="0" baseline="0" dirty="0"/>
              <a:t> dialog box, click </a:t>
            </a:r>
            <a:r>
              <a:rPr lang="en-US" sz="1200" b="1" baseline="0" dirty="0"/>
              <a:t>Fill</a:t>
            </a:r>
            <a:r>
              <a:rPr lang="en-US" sz="1200" b="0" baseline="0" dirty="0"/>
              <a:t> in the left pane. In the </a:t>
            </a:r>
            <a:r>
              <a:rPr lang="en-US" sz="1200" b="1" baseline="0" dirty="0"/>
              <a:t>Fill</a:t>
            </a:r>
            <a:r>
              <a:rPr lang="en-US" sz="1200" b="0" baseline="0" dirty="0"/>
              <a:t> pane, select </a:t>
            </a:r>
            <a:r>
              <a:rPr lang="en-US" sz="1200" b="1" baseline="0" dirty="0"/>
              <a:t>Picture or texture fill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Insert from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File</a:t>
            </a:r>
            <a:r>
              <a:rPr lang="en-US" sz="1200" b="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Insert Picture </a:t>
            </a:r>
            <a:r>
              <a:rPr lang="en-US" sz="1200" b="0" baseline="0" dirty="0"/>
              <a:t>dialog box, select a picture, and then click </a:t>
            </a:r>
            <a:r>
              <a:rPr lang="en-US" sz="1200" b="1" baseline="0" dirty="0"/>
              <a:t>Insert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Also in the </a:t>
            </a:r>
            <a:r>
              <a:rPr lang="en-US" sz="1200" b="1" baseline="0" dirty="0"/>
              <a:t>Format Background </a:t>
            </a:r>
            <a:r>
              <a:rPr lang="en-US" sz="1200" b="0" baseline="0" dirty="0"/>
              <a:t>dialog box, click </a:t>
            </a:r>
            <a:r>
              <a:rPr lang="en-US" sz="1200" b="1" baseline="0" dirty="0"/>
              <a:t>Picture</a:t>
            </a:r>
            <a:r>
              <a:rPr lang="en-US" sz="1200" b="0" baseline="0" dirty="0"/>
              <a:t> in the left pane, and then do the following in the </a:t>
            </a:r>
            <a:r>
              <a:rPr lang="en-US" sz="1200" b="1" baseline="0" dirty="0"/>
              <a:t>Picture</a:t>
            </a:r>
            <a:r>
              <a:rPr lang="en-US" sz="1200" b="0" baseline="0" dirty="0"/>
              <a:t> pane: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Click the button next to </a:t>
            </a:r>
            <a:r>
              <a:rPr lang="en-US" sz="1200" b="1" baseline="0" dirty="0"/>
              <a:t>Recolor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Color Modes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Grayscale </a:t>
            </a:r>
            <a:r>
              <a:rPr lang="en-US" sz="1200" b="0" baseline="0" dirty="0"/>
              <a:t>(first option from the left).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Brightness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-50%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Contrast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-60%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On the </a:t>
            </a:r>
            <a:r>
              <a:rPr lang="en-US" sz="1200" b="1" baseline="0" dirty="0"/>
              <a:t>Insert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Images</a:t>
            </a:r>
            <a:r>
              <a:rPr lang="en-US" sz="1200" b="0" baseline="0" dirty="0"/>
              <a:t> group, click </a:t>
            </a:r>
            <a:r>
              <a:rPr lang="en-US" sz="1200" b="1" baseline="0" dirty="0"/>
              <a:t>Picture</a:t>
            </a:r>
            <a:r>
              <a:rPr lang="en-US" sz="1200" b="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Insert Picture </a:t>
            </a:r>
            <a:r>
              <a:rPr lang="en-US" sz="1200" b="0" baseline="0" dirty="0"/>
              <a:t>dialog box, select the same picture used for the background, and then click </a:t>
            </a:r>
            <a:r>
              <a:rPr lang="en-US" sz="1200" b="1" baseline="0" dirty="0"/>
              <a:t>Insert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lang="en-US" sz="1200" b="0" i="0" baseline="0" dirty="0"/>
              <a:t>On the </a:t>
            </a:r>
            <a:r>
              <a:rPr lang="en-US" sz="1200" b="1" i="0" baseline="0" dirty="0"/>
              <a:t>Home</a:t>
            </a:r>
            <a:r>
              <a:rPr lang="en-US" sz="1200" b="0" i="0" baseline="0" dirty="0"/>
              <a:t> tab, in the </a:t>
            </a:r>
            <a:r>
              <a:rPr lang="en-US" sz="1200" b="1" i="0" baseline="0" dirty="0"/>
              <a:t>Drawing</a:t>
            </a:r>
            <a:r>
              <a:rPr lang="en-US" sz="1200" b="0" i="0" baseline="0" dirty="0"/>
              <a:t> group, click </a:t>
            </a:r>
            <a:r>
              <a:rPr lang="en-US" sz="1200" b="1" i="0" baseline="0" dirty="0"/>
              <a:t>Shape Effects</a:t>
            </a:r>
            <a:r>
              <a:rPr lang="en-US" sz="1200" b="0" i="0" baseline="0" dirty="0"/>
              <a:t>, point to </a:t>
            </a:r>
            <a:r>
              <a:rPr lang="en-US" sz="1200" b="1" i="0" baseline="0" dirty="0"/>
              <a:t>Soft Edges</a:t>
            </a:r>
            <a:r>
              <a:rPr lang="en-US" sz="1200" b="0" i="0" baseline="0" dirty="0"/>
              <a:t>, and then click </a:t>
            </a:r>
            <a:r>
              <a:rPr lang="en-US" sz="1200" b="1" i="0" baseline="0" dirty="0"/>
              <a:t>10 Point</a:t>
            </a:r>
            <a:r>
              <a:rPr lang="en-US" sz="1200" b="0" i="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lang="en-US" sz="1200" b="0" i="0" baseline="0" dirty="0"/>
              <a:t>Under </a:t>
            </a:r>
            <a:r>
              <a:rPr lang="en-US" sz="1200" b="1" i="0" baseline="0" dirty="0"/>
              <a:t>Picture Tools</a:t>
            </a:r>
            <a:r>
              <a:rPr lang="en-US" sz="1200" b="0" i="0" baseline="0" dirty="0"/>
              <a:t>, on the </a:t>
            </a:r>
            <a:r>
              <a:rPr lang="en-US" sz="1200" b="1" i="0" baseline="0" dirty="0"/>
              <a:t>Format</a:t>
            </a:r>
            <a:r>
              <a:rPr lang="en-US" sz="1200" b="0" i="0" baseline="0" dirty="0"/>
              <a:t> tab, in the </a:t>
            </a:r>
            <a:r>
              <a:rPr lang="en-US" sz="1200" b="1" i="0" baseline="0" dirty="0"/>
              <a:t>Size </a:t>
            </a:r>
            <a:r>
              <a:rPr lang="en-US" sz="1200" b="0" i="0" baseline="0" dirty="0"/>
              <a:t>group,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down arrow under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Crop to Shape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Shapes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row, first option from the left)</a:t>
            </a:r>
            <a:r>
              <a:rPr lang="en-US" sz="1200" b="0" i="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lang="en-US" sz="1200" b="0" i="0" baseline="0" dirty="0"/>
              <a:t>Select the oval. </a:t>
            </a:r>
            <a:r>
              <a:rPr lang="en-US" sz="1200" i="0" baseline="0" dirty="0"/>
              <a:t>Under </a:t>
            </a:r>
            <a:r>
              <a:rPr lang="en-US" sz="1200" b="1" i="0" baseline="0" dirty="0"/>
              <a:t>Picture Tools</a:t>
            </a:r>
            <a:r>
              <a:rPr lang="en-US" sz="1200" i="0" baseline="0" dirty="0"/>
              <a:t>, on the </a:t>
            </a:r>
            <a:r>
              <a:rPr lang="en-US" sz="1200" b="1" i="0" baseline="0" dirty="0"/>
              <a:t>Format</a:t>
            </a:r>
            <a:r>
              <a:rPr lang="en-US" sz="1200" i="0" baseline="0" dirty="0"/>
              <a:t> tab, in the bottom right corner of the </a:t>
            </a:r>
            <a:r>
              <a:rPr lang="en-US" sz="1200" b="1" i="0" baseline="0" dirty="0"/>
              <a:t>Size</a:t>
            </a:r>
            <a:r>
              <a:rPr lang="en-US" sz="1200" i="0" baseline="0" dirty="0"/>
              <a:t> group, click the </a:t>
            </a:r>
            <a:r>
              <a:rPr lang="en-US" sz="1200" b="1" dirty="0"/>
              <a:t>Size and Position</a:t>
            </a:r>
            <a:r>
              <a:rPr lang="en-US" sz="1200" b="0" dirty="0"/>
              <a:t> dialog</a:t>
            </a:r>
            <a:r>
              <a:rPr lang="en-US" sz="1200" b="0" baseline="0" dirty="0"/>
              <a:t> box launcher. </a:t>
            </a:r>
            <a:r>
              <a:rPr lang="en-US" sz="1200" dirty="0"/>
              <a:t>In the </a:t>
            </a:r>
            <a:r>
              <a:rPr lang="en-US" sz="1200" b="1" dirty="0"/>
              <a:t>Size and Position </a:t>
            </a:r>
            <a:r>
              <a:rPr lang="en-US" sz="1200" dirty="0"/>
              <a:t> dialog box</a:t>
            </a:r>
            <a:r>
              <a:rPr lang="en-US" sz="1200" baseline="0" dirty="0"/>
              <a:t>, o</a:t>
            </a:r>
            <a:r>
              <a:rPr lang="en-US" sz="1200" dirty="0"/>
              <a:t>n the </a:t>
            </a:r>
            <a:r>
              <a:rPr lang="en-US" sz="1200" b="1" dirty="0"/>
              <a:t>Size</a:t>
            </a:r>
            <a:r>
              <a:rPr lang="en-US" sz="1200" dirty="0"/>
              <a:t> tab, </a:t>
            </a:r>
            <a:r>
              <a:rPr lang="en-US" sz="1200" baseline="0" dirty="0"/>
              <a:t>under </a:t>
            </a:r>
            <a:r>
              <a:rPr lang="en-US" sz="1200" b="1" baseline="0" dirty="0"/>
              <a:t>Crop from</a:t>
            </a:r>
            <a:r>
              <a:rPr lang="en-US" sz="1200" b="0" baseline="0" dirty="0"/>
              <a:t>,</a:t>
            </a:r>
            <a:r>
              <a:rPr lang="en-US" sz="1200" b="1" baseline="0" dirty="0"/>
              <a:t> </a:t>
            </a:r>
            <a:r>
              <a:rPr lang="en-US" sz="1200" baseline="0" dirty="0"/>
              <a:t>enter values into the </a:t>
            </a:r>
            <a:r>
              <a:rPr lang="en-US" sz="1200" b="1" baseline="0" dirty="0"/>
              <a:t>Left</a:t>
            </a:r>
            <a:r>
              <a:rPr lang="en-US" sz="1200" baseline="0" dirty="0"/>
              <a:t>, </a:t>
            </a:r>
            <a:r>
              <a:rPr lang="en-US" sz="1200" b="1" baseline="0" dirty="0"/>
              <a:t>Right</a:t>
            </a:r>
            <a:r>
              <a:rPr lang="en-US" sz="1200" baseline="0" dirty="0"/>
              <a:t>, </a:t>
            </a:r>
            <a:r>
              <a:rPr lang="en-US" sz="1200" b="1" baseline="0" dirty="0"/>
              <a:t>Top</a:t>
            </a:r>
            <a:r>
              <a:rPr lang="en-US" sz="1200" baseline="0" dirty="0"/>
              <a:t>, and </a:t>
            </a:r>
            <a:r>
              <a:rPr lang="en-US" sz="1200" b="1" baseline="0" dirty="0"/>
              <a:t>Bottom</a:t>
            </a:r>
            <a:r>
              <a:rPr lang="en-US" sz="1200" baseline="0" dirty="0"/>
              <a:t> boxes to crop the oval as needed. </a:t>
            </a:r>
            <a:endParaRPr lang="en-US" sz="120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2762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5442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83231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41565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1597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4576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6453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6398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989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29451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97737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5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33195" y="688628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i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TOURISM</a:t>
            </a:r>
          </a:p>
          <a:p>
            <a:r>
              <a:rPr lang="en-IN" sz="72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IN" sz="7200" b="1" i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WEB</a:t>
            </a:r>
            <a:endParaRPr lang="en-IN" sz="7200" b="1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0072" y="4149080"/>
            <a:ext cx="3744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submitted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</a:rPr>
              <a:t>SAMYAK JAIN-11710340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</a:rPr>
              <a:t>JAYANTH-11710401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</a:rPr>
              <a:t>MOHAN-11710844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</a:rPr>
              <a:t>CHANDAN K YADAV-1170391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144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772400" cy="118199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LOGIN PAGE FOR OUR OFFICIAL USERS: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628800"/>
            <a:ext cx="8928993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64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-28699"/>
            <a:ext cx="7772400" cy="1470025"/>
          </a:xfrm>
        </p:spPr>
        <p:txBody>
          <a:bodyPr/>
          <a:lstStyle/>
          <a:p>
            <a:r>
              <a:rPr lang="en-IN" dirty="0" smtClean="0"/>
              <a:t>~BEST OFFERS~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" y="1691639"/>
            <a:ext cx="4499992" cy="5140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70" y="1691639"/>
            <a:ext cx="4511033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15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08" y="19851"/>
            <a:ext cx="7772400" cy="1470025"/>
          </a:xfrm>
        </p:spPr>
        <p:txBody>
          <a:bodyPr/>
          <a:lstStyle/>
          <a:p>
            <a:r>
              <a:rPr lang="en-IN" dirty="0" smtClean="0"/>
              <a:t>CONTACT US FOR MORE INFO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8800"/>
            <a:ext cx="8928992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29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7420"/>
            <a:ext cx="7772400" cy="1470025"/>
          </a:xfrm>
        </p:spPr>
        <p:txBody>
          <a:bodyPr/>
          <a:lstStyle/>
          <a:p>
            <a:r>
              <a:rPr lang="en-IN" dirty="0" smtClean="0"/>
              <a:t>MEET OUR TEAM: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" y="1714949"/>
            <a:ext cx="6012160" cy="5143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82" y="1714949"/>
            <a:ext cx="2935706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25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188029"/>
            <a:ext cx="6404248" cy="1109985"/>
          </a:xfrm>
        </p:spPr>
        <p:txBody>
          <a:bodyPr/>
          <a:lstStyle/>
          <a:p>
            <a:r>
              <a:rPr lang="en-IN" dirty="0" smtClean="0"/>
              <a:t>~SIGN UP FOR USERS~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2204864"/>
            <a:ext cx="6400800" cy="17526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793"/>
            <a:ext cx="885698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79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116632"/>
            <a:ext cx="7772400" cy="1470025"/>
          </a:xfrm>
        </p:spPr>
        <p:txBody>
          <a:bodyPr/>
          <a:lstStyle/>
          <a:p>
            <a:r>
              <a:rPr lang="en-IN" dirty="0" smtClean="0"/>
              <a:t>CONCLUSION: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832" y="1916832"/>
            <a:ext cx="5752728" cy="468052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Has potential commercial benefits.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Can benefit to promote tourism in our country.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Succeeded in designing the project that we had originally proposed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1918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1840" y="692696"/>
            <a:ext cx="5680720" cy="5904656"/>
          </a:xfrm>
        </p:spPr>
        <p:txBody>
          <a:bodyPr>
            <a:normAutofit/>
          </a:bodyPr>
          <a:lstStyle/>
          <a:p>
            <a:r>
              <a:rPr lang="en-IN" sz="7200" b="1" dirty="0" smtClean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IN" sz="4000" dirty="0" smtClean="0">
                <a:solidFill>
                  <a:schemeClr val="bg1">
                    <a:lumMod val="65000"/>
                  </a:schemeClr>
                </a:solidFill>
              </a:rPr>
              <a:t>nce a year ,</a:t>
            </a:r>
          </a:p>
          <a:p>
            <a:r>
              <a:rPr lang="en-IN" sz="4000" dirty="0" smtClean="0">
                <a:solidFill>
                  <a:schemeClr val="bg1">
                    <a:lumMod val="65000"/>
                  </a:schemeClr>
                </a:solidFill>
              </a:rPr>
              <a:t>Go</a:t>
            </a:r>
          </a:p>
          <a:p>
            <a:r>
              <a:rPr lang="en-IN" sz="5400" dirty="0" smtClean="0">
                <a:solidFill>
                  <a:schemeClr val="bg1">
                    <a:lumMod val="65000"/>
                  </a:schemeClr>
                </a:solidFill>
              </a:rPr>
              <a:t>Somewhere ,</a:t>
            </a:r>
          </a:p>
          <a:p>
            <a:r>
              <a:rPr lang="en-IN" sz="4400" dirty="0">
                <a:solidFill>
                  <a:schemeClr val="bg1">
                    <a:lumMod val="65000"/>
                  </a:schemeClr>
                </a:solidFill>
              </a:rPr>
              <a:t>Y</a:t>
            </a:r>
            <a:r>
              <a:rPr lang="en-IN" sz="4400" dirty="0" smtClean="0">
                <a:solidFill>
                  <a:schemeClr val="bg1">
                    <a:lumMod val="65000"/>
                  </a:schemeClr>
                </a:solidFill>
              </a:rPr>
              <a:t>ou have</a:t>
            </a:r>
          </a:p>
          <a:p>
            <a:r>
              <a:rPr lang="en-IN" sz="4400" dirty="0" smtClean="0">
                <a:solidFill>
                  <a:schemeClr val="bg1">
                    <a:lumMod val="65000"/>
                  </a:schemeClr>
                </a:solidFill>
              </a:rPr>
              <a:t> never</a:t>
            </a:r>
          </a:p>
          <a:p>
            <a:r>
              <a:rPr lang="en-IN" sz="4400" dirty="0" smtClean="0">
                <a:solidFill>
                  <a:schemeClr val="bg1">
                    <a:lumMod val="65000"/>
                  </a:schemeClr>
                </a:solidFill>
              </a:rPr>
              <a:t> been before……</a:t>
            </a:r>
          </a:p>
          <a:p>
            <a:endParaRPr lang="en-IN" sz="5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198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1720" y="1844824"/>
            <a:ext cx="6400800" cy="1752600"/>
          </a:xfrm>
        </p:spPr>
        <p:txBody>
          <a:bodyPr>
            <a:normAutofit fontScale="62500" lnSpcReduction="20000"/>
          </a:bodyPr>
          <a:lstStyle/>
          <a:p>
            <a:r>
              <a:rPr lang="en-IN" sz="9600" dirty="0" smtClean="0"/>
              <a:t>THANK </a:t>
            </a:r>
          </a:p>
          <a:p>
            <a:r>
              <a:rPr lang="en-IN" sz="9600" dirty="0" smtClean="0"/>
              <a:t>            YOU…….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91745793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-171400"/>
            <a:ext cx="7772400" cy="1398017"/>
          </a:xfrm>
        </p:spPr>
        <p:txBody>
          <a:bodyPr/>
          <a:lstStyle/>
          <a:p>
            <a:r>
              <a:rPr lang="en-IN" dirty="0" smtClean="0"/>
              <a:t>LIST OF SLIDES: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1840" y="1484784"/>
            <a:ext cx="5824736" cy="5256584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About the project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Objectives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Technologies we used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Front page of our website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Sign up page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Login page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Best offers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Team members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Contact 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conclusion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23851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1470025"/>
          </a:xfrm>
        </p:spPr>
        <p:txBody>
          <a:bodyPr/>
          <a:lstStyle/>
          <a:p>
            <a:r>
              <a:rPr lang="en-IN" dirty="0" smtClean="0"/>
              <a:t>ABOUT THE PROJECT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1840" y="1658664"/>
            <a:ext cx="5904656" cy="5010695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Dynamic and competitive industry.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Upgrade with the time to fulfil with customers needs and desires.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Outbound Tourism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Inbound Tourism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Domestic Tourism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1540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8640"/>
            <a:ext cx="7772400" cy="1470025"/>
          </a:xfrm>
        </p:spPr>
        <p:txBody>
          <a:bodyPr/>
          <a:lstStyle/>
          <a:p>
            <a:r>
              <a:rPr lang="en-IN" dirty="0" smtClean="0"/>
              <a:t>OBJECTIVES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1840" y="1844824"/>
            <a:ext cx="5824736" cy="4680520"/>
          </a:xfrm>
        </p:spPr>
        <p:txBody>
          <a:bodyPr>
            <a:normAutofit fontScale="85000" lnSpcReduction="20000"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IN" dirty="0"/>
              <a:t> </a:t>
            </a:r>
            <a:r>
              <a:rPr lang="en-IN" dirty="0" smtClean="0"/>
              <a:t>To done with customer’s </a:t>
            </a:r>
            <a:r>
              <a:rPr lang="en-IN" dirty="0"/>
              <a:t>satisfaction, safety and </a:t>
            </a:r>
            <a:r>
              <a:rPr lang="en-IN" dirty="0" smtClean="0"/>
              <a:t>enjoyment.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IN" dirty="0"/>
              <a:t> </a:t>
            </a:r>
            <a:r>
              <a:rPr lang="en-IN" dirty="0" smtClean="0"/>
              <a:t>To provide:     </a:t>
            </a:r>
          </a:p>
          <a:p>
            <a:pPr marL="457200" indent="-457200" algn="r" fontAlgn="base">
              <a:buFont typeface="Arial" panose="020B0604020202020204" pitchFamily="34" charset="0"/>
              <a:buChar char="•"/>
            </a:pPr>
            <a:r>
              <a:rPr lang="en-IN" dirty="0"/>
              <a:t>T</a:t>
            </a:r>
            <a:r>
              <a:rPr lang="en-IN" dirty="0" smtClean="0"/>
              <a:t>ransportation</a:t>
            </a:r>
            <a:r>
              <a:rPr lang="en-IN" dirty="0"/>
              <a:t> </a:t>
            </a:r>
            <a:endParaRPr lang="en-IN" dirty="0" smtClean="0"/>
          </a:p>
          <a:p>
            <a:pPr marL="457200" indent="-457200" algn="r" fontAlgn="base">
              <a:buFont typeface="Arial" panose="020B0604020202020204" pitchFamily="34" charset="0"/>
              <a:buChar char="•"/>
            </a:pPr>
            <a:r>
              <a:rPr lang="en-IN" dirty="0"/>
              <a:t>T</a:t>
            </a:r>
            <a:r>
              <a:rPr lang="en-IN" dirty="0" smtClean="0"/>
              <a:t>ravel services</a:t>
            </a:r>
            <a:r>
              <a:rPr lang="en-IN" dirty="0"/>
              <a:t> </a:t>
            </a:r>
            <a:r>
              <a:rPr lang="en-IN" dirty="0" smtClean="0"/>
              <a:t>recreation </a:t>
            </a:r>
          </a:p>
          <a:p>
            <a:pPr marL="457200" indent="-457200" algn="r" fontAlgn="base">
              <a:buFont typeface="Arial" panose="020B0604020202020204" pitchFamily="34" charset="0"/>
              <a:buChar char="•"/>
            </a:pPr>
            <a:r>
              <a:rPr lang="en-IN" dirty="0"/>
              <a:t>E</a:t>
            </a:r>
            <a:r>
              <a:rPr lang="en-IN" dirty="0" smtClean="0"/>
              <a:t>ntertainment</a:t>
            </a:r>
          </a:p>
          <a:p>
            <a:pPr marL="457200" indent="-457200" algn="r" fontAlgn="base">
              <a:buFont typeface="Arial" panose="020B0604020202020204" pitchFamily="34" charset="0"/>
              <a:buChar char="•"/>
            </a:pPr>
            <a:r>
              <a:rPr lang="en-IN" dirty="0" smtClean="0"/>
              <a:t>Accommodation</a:t>
            </a:r>
            <a:r>
              <a:rPr lang="en-IN" dirty="0"/>
              <a:t> </a:t>
            </a:r>
            <a:endParaRPr lang="en-IN" dirty="0" smtClean="0"/>
          </a:p>
          <a:p>
            <a:pPr marL="457200" indent="-457200" algn="r" fontAlgn="base">
              <a:buFont typeface="Arial" panose="020B0604020202020204" pitchFamily="34" charset="0"/>
              <a:buChar char="•"/>
            </a:pPr>
            <a:r>
              <a:rPr lang="en-IN" dirty="0"/>
              <a:t>F</a:t>
            </a:r>
            <a:r>
              <a:rPr lang="en-IN" dirty="0" smtClean="0"/>
              <a:t>ood </a:t>
            </a:r>
            <a:r>
              <a:rPr lang="en-IN" dirty="0"/>
              <a:t>and beverage services. 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9603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036496" cy="55843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188640"/>
            <a:ext cx="8856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solidFill>
                  <a:schemeClr val="bg1"/>
                </a:solidFill>
              </a:rPr>
              <a:t>FLOW CHART FOR TOURISM WEB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952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188640"/>
            <a:ext cx="7772400" cy="1470025"/>
          </a:xfrm>
        </p:spPr>
        <p:txBody>
          <a:bodyPr/>
          <a:lstStyle/>
          <a:p>
            <a:r>
              <a:rPr lang="en-IN" dirty="0" smtClean="0"/>
              <a:t>TECHNOLOGIES WE USED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1880" y="1916832"/>
            <a:ext cx="5434462" cy="4464495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HTML 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CSS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JAVA SCRIPT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 smtClean="0"/>
              <a:t>Platform used: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Mac OS </a:t>
            </a:r>
            <a:r>
              <a:rPr lang="en-GB" dirty="0" smtClean="0"/>
              <a:t>10.12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 </a:t>
            </a:r>
            <a:r>
              <a:rPr lang="en-GB" dirty="0" smtClean="0"/>
              <a:t>Windows </a:t>
            </a:r>
            <a:r>
              <a:rPr lang="en-GB" dirty="0"/>
              <a:t>10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NOTEPAD 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SUBLIME </a:t>
            </a:r>
            <a:endParaRPr lang="en-IN" dirty="0"/>
          </a:p>
          <a:p>
            <a:r>
              <a:rPr lang="en-IN" dirty="0" smtClean="0"/>
              <a:t>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25620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WORK DIVISION AMONG US: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SAMYAK JAIN:</a:t>
            </a:r>
          </a:p>
          <a:p>
            <a:pPr marL="0" indent="0">
              <a:buNone/>
            </a:pPr>
            <a:r>
              <a:rPr lang="en-IN" dirty="0" smtClean="0"/>
              <a:t>  ~Appendix</a:t>
            </a:r>
          </a:p>
          <a:p>
            <a:pPr marL="0" indent="0">
              <a:buNone/>
            </a:pPr>
            <a:r>
              <a:rPr lang="en-IN" dirty="0" smtClean="0"/>
              <a:t>  ~Front Page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~Sign Up page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 smtClean="0"/>
              <a:t> B .JAYANTH:</a:t>
            </a:r>
          </a:p>
          <a:p>
            <a:pPr marL="0" indent="0">
              <a:buNone/>
            </a:pPr>
            <a:r>
              <a:rPr lang="en-IN" dirty="0" smtClean="0"/>
              <a:t>  ~Log in page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~Best offers page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Mohan: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~Team members</a:t>
            </a:r>
          </a:p>
          <a:p>
            <a:pPr marL="0" indent="0">
              <a:buNone/>
            </a:pPr>
            <a:r>
              <a:rPr lang="en-IN" dirty="0" smtClean="0"/>
              <a:t>  ~Contact Us page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 err="1" smtClean="0"/>
              <a:t>Chandan</a:t>
            </a:r>
            <a:r>
              <a:rPr lang="en-IN" dirty="0" smtClean="0"/>
              <a:t> k Yadav: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~SWOT analysis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~Forget password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5792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-29373"/>
            <a:ext cx="7772400" cy="1470025"/>
          </a:xfrm>
        </p:spPr>
        <p:txBody>
          <a:bodyPr/>
          <a:lstStyle/>
          <a:p>
            <a:r>
              <a:rPr lang="en-IN" dirty="0" smtClean="0"/>
              <a:t>HOW IT GET STARTED…..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568952" cy="51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6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6632"/>
            <a:ext cx="7772400" cy="1181993"/>
          </a:xfrm>
        </p:spPr>
        <p:txBody>
          <a:bodyPr/>
          <a:lstStyle/>
          <a:p>
            <a:r>
              <a:rPr lang="en-IN" dirty="0" smtClean="0"/>
              <a:t>~FORGET PASSWORD~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6" y="1714528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4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2011646 Darkened picture background with full-color circle NEW.potx" id="{7364EFBA-6F30-4956-8D9C-6921ECFD07B5}" vid="{40D181AA-1051-4200-A3FF-FC2E8F4C4F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Darkened picture background with full-color circle</Template>
  <TotalTime>1083</TotalTime>
  <Words>623</Words>
  <Application>Microsoft Office PowerPoint</Application>
  <PresentationFormat>On-screen Show (4:3)</PresentationFormat>
  <Paragraphs>100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Office Theme</vt:lpstr>
      <vt:lpstr>PowerPoint Presentation</vt:lpstr>
      <vt:lpstr>LIST OF SLIDES:</vt:lpstr>
      <vt:lpstr>ABOUT THE PROJECT</vt:lpstr>
      <vt:lpstr>OBJECTIVES</vt:lpstr>
      <vt:lpstr>PowerPoint Presentation</vt:lpstr>
      <vt:lpstr>TECHNOLOGIES WE USED</vt:lpstr>
      <vt:lpstr>WORK DIVISION AMONG US:</vt:lpstr>
      <vt:lpstr>HOW IT GET STARTED…..</vt:lpstr>
      <vt:lpstr>~FORGET PASSWORD~</vt:lpstr>
      <vt:lpstr>LOGIN PAGE FOR OUR OFFICIAL USERS:</vt:lpstr>
      <vt:lpstr>~BEST OFFERS~</vt:lpstr>
      <vt:lpstr>CONTACT US FOR MORE INFO</vt:lpstr>
      <vt:lpstr>MEET OUR TEAM:</vt:lpstr>
      <vt:lpstr>~SIGN UP FOR USERS~</vt:lpstr>
      <vt:lpstr>CONCLUSION: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samyak jain</dc:creator>
  <cp:lastModifiedBy>samyak jain</cp:lastModifiedBy>
  <cp:revision>28</cp:revision>
  <dcterms:created xsi:type="dcterms:W3CDTF">2018-04-27T23:06:20Z</dcterms:created>
  <dcterms:modified xsi:type="dcterms:W3CDTF">2018-04-30T03:45:07Z</dcterms:modified>
</cp:coreProperties>
</file>